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</p:sldIdLst>
  <p:sldSz cx="7556500" cy="10693400"/>
  <p:notesSz cx="6858000" cy="9144000"/>
  <p:embeddedFontLst>
    <p:embeddedFont>
      <p:font typeface="윤고딕 Bold" panose="020B0803000000000000" pitchFamily="34" charset="-127"/>
      <p:regular r:id="rId5"/>
    </p:embeddedFont>
    <p:embeddedFont>
      <p:font typeface="윤고딕 Semi-Bold" panose="020B0603000000000000" pitchFamily="34" charset="-127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35" autoAdjust="0"/>
  </p:normalViewPr>
  <p:slideViewPr>
    <p:cSldViewPr>
      <p:cViewPr varScale="1">
        <p:scale>
          <a:sx n="103" d="100"/>
          <a:sy n="103" d="100"/>
        </p:scale>
        <p:origin x="373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4750" y="365665"/>
            <a:ext cx="6830614" cy="9960702"/>
            <a:chOff x="0" y="0"/>
            <a:chExt cx="2447938" cy="356969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47938" cy="3569691"/>
            </a:xfrm>
            <a:custGeom>
              <a:avLst/>
              <a:gdLst/>
              <a:ahLst/>
              <a:cxnLst/>
              <a:rect l="l" t="t" r="r" b="b"/>
              <a:pathLst>
                <a:path w="2447938" h="3569691">
                  <a:moveTo>
                    <a:pt x="41936" y="0"/>
                  </a:moveTo>
                  <a:lnTo>
                    <a:pt x="2406001" y="0"/>
                  </a:lnTo>
                  <a:cubicBezTo>
                    <a:pt x="2417123" y="0"/>
                    <a:pt x="2427790" y="4418"/>
                    <a:pt x="2435655" y="12283"/>
                  </a:cubicBezTo>
                  <a:cubicBezTo>
                    <a:pt x="2443519" y="20147"/>
                    <a:pt x="2447938" y="30814"/>
                    <a:pt x="2447938" y="41936"/>
                  </a:cubicBezTo>
                  <a:lnTo>
                    <a:pt x="2447938" y="3527754"/>
                  </a:lnTo>
                  <a:cubicBezTo>
                    <a:pt x="2447938" y="3538877"/>
                    <a:pt x="2443519" y="3549543"/>
                    <a:pt x="2435655" y="3557408"/>
                  </a:cubicBezTo>
                  <a:cubicBezTo>
                    <a:pt x="2427790" y="3565272"/>
                    <a:pt x="2417123" y="3569691"/>
                    <a:pt x="2406001" y="3569691"/>
                  </a:cubicBezTo>
                  <a:lnTo>
                    <a:pt x="41936" y="3569691"/>
                  </a:lnTo>
                  <a:cubicBezTo>
                    <a:pt x="30814" y="3569691"/>
                    <a:pt x="20147" y="3565272"/>
                    <a:pt x="12283" y="3557408"/>
                  </a:cubicBezTo>
                  <a:cubicBezTo>
                    <a:pt x="4418" y="3549543"/>
                    <a:pt x="0" y="3538877"/>
                    <a:pt x="0" y="3527754"/>
                  </a:cubicBezTo>
                  <a:lnTo>
                    <a:pt x="0" y="41936"/>
                  </a:lnTo>
                  <a:cubicBezTo>
                    <a:pt x="0" y="30814"/>
                    <a:pt x="4418" y="20147"/>
                    <a:pt x="12283" y="12283"/>
                  </a:cubicBezTo>
                  <a:cubicBezTo>
                    <a:pt x="20147" y="4418"/>
                    <a:pt x="30814" y="0"/>
                    <a:pt x="4193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47938" cy="36077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095371" y="4307930"/>
            <a:ext cx="5369144" cy="0"/>
          </a:xfrm>
          <a:prstGeom prst="line">
            <a:avLst/>
          </a:prstGeom>
          <a:ln w="9525" cap="flat">
            <a:solidFill>
              <a:srgbClr val="5E6C5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095685" y="1003395"/>
            <a:ext cx="5369401" cy="1480666"/>
            <a:chOff x="0" y="0"/>
            <a:chExt cx="7159202" cy="1974222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7158859" cy="1974222"/>
              <a:chOff x="0" y="0"/>
              <a:chExt cx="739970" cy="204064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739970" cy="204064"/>
              </a:xfrm>
              <a:custGeom>
                <a:avLst/>
                <a:gdLst/>
                <a:ahLst/>
                <a:cxnLst/>
                <a:rect l="l" t="t" r="r" b="b"/>
                <a:pathLst>
                  <a:path w="739970" h="204064">
                    <a:moveTo>
                      <a:pt x="102032" y="0"/>
                    </a:moveTo>
                    <a:lnTo>
                      <a:pt x="637938" y="0"/>
                    </a:lnTo>
                    <a:cubicBezTo>
                      <a:pt x="664998" y="0"/>
                      <a:pt x="690951" y="10750"/>
                      <a:pt x="710085" y="29884"/>
                    </a:cubicBezTo>
                    <a:cubicBezTo>
                      <a:pt x="729220" y="49019"/>
                      <a:pt x="739970" y="74971"/>
                      <a:pt x="739970" y="102032"/>
                    </a:cubicBezTo>
                    <a:lnTo>
                      <a:pt x="739970" y="102032"/>
                    </a:lnTo>
                    <a:cubicBezTo>
                      <a:pt x="739970" y="158383"/>
                      <a:pt x="694289" y="204064"/>
                      <a:pt x="637938" y="204064"/>
                    </a:cubicBezTo>
                    <a:lnTo>
                      <a:pt x="102032" y="204064"/>
                    </a:lnTo>
                    <a:cubicBezTo>
                      <a:pt x="74971" y="204064"/>
                      <a:pt x="49019" y="193314"/>
                      <a:pt x="29884" y="174179"/>
                    </a:cubicBezTo>
                    <a:cubicBezTo>
                      <a:pt x="10750" y="155045"/>
                      <a:pt x="0" y="129093"/>
                      <a:pt x="0" y="102032"/>
                    </a:cubicBezTo>
                    <a:lnTo>
                      <a:pt x="0" y="102032"/>
                    </a:lnTo>
                    <a:cubicBezTo>
                      <a:pt x="0" y="74971"/>
                      <a:pt x="10750" y="49019"/>
                      <a:pt x="29884" y="29884"/>
                    </a:cubicBezTo>
                    <a:cubicBezTo>
                      <a:pt x="49019" y="10750"/>
                      <a:pt x="74971" y="0"/>
                      <a:pt x="10203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rnd">
                <a:solidFill>
                  <a:srgbClr val="5E6C5B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-28575"/>
                <a:ext cx="739970" cy="23263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343" y="603149"/>
              <a:ext cx="7158859" cy="717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E6C5B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Signal EQ &amp; Analyzer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56443" y="2990941"/>
            <a:ext cx="6047886" cy="778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“Band 맞춤형 EQ &amp; Analyzer” </a:t>
            </a:r>
          </a:p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원하시는 성능으로 (Sub)Optimal하게 튜닝 가능! 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소중한 Signal을 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실시간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으로 분석 및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필터링 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해드립니다.</a:t>
            </a:r>
          </a:p>
        </p:txBody>
      </p:sp>
      <p:sp>
        <p:nvSpPr>
          <p:cNvPr id="12" name="Freeform 12"/>
          <p:cNvSpPr/>
          <p:nvPr/>
        </p:nvSpPr>
        <p:spPr>
          <a:xfrm>
            <a:off x="1255725" y="5468255"/>
            <a:ext cx="1274325" cy="1274325"/>
          </a:xfrm>
          <a:custGeom>
            <a:avLst/>
            <a:gdLst/>
            <a:ahLst/>
            <a:cxnLst/>
            <a:rect l="l" t="t" r="r" b="b"/>
            <a:pathLst>
              <a:path w="1274325" h="1274325">
                <a:moveTo>
                  <a:pt x="0" y="0"/>
                </a:moveTo>
                <a:lnTo>
                  <a:pt x="1274325" y="0"/>
                </a:lnTo>
                <a:lnTo>
                  <a:pt x="1274325" y="1274325"/>
                </a:lnTo>
                <a:lnTo>
                  <a:pt x="0" y="12743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Freeform 13"/>
          <p:cNvSpPr/>
          <p:nvPr/>
        </p:nvSpPr>
        <p:spPr>
          <a:xfrm>
            <a:off x="1239658" y="6956773"/>
            <a:ext cx="1290391" cy="1290391"/>
          </a:xfrm>
          <a:custGeom>
            <a:avLst/>
            <a:gdLst/>
            <a:ahLst/>
            <a:cxnLst/>
            <a:rect l="l" t="t" r="r" b="b"/>
            <a:pathLst>
              <a:path w="1290391" h="1290391">
                <a:moveTo>
                  <a:pt x="0" y="0"/>
                </a:moveTo>
                <a:lnTo>
                  <a:pt x="1290392" y="0"/>
                </a:lnTo>
                <a:lnTo>
                  <a:pt x="1290392" y="1290392"/>
                </a:lnTo>
                <a:lnTo>
                  <a:pt x="0" y="12903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Freeform 14"/>
          <p:cNvSpPr/>
          <p:nvPr/>
        </p:nvSpPr>
        <p:spPr>
          <a:xfrm>
            <a:off x="1258620" y="8583637"/>
            <a:ext cx="1271430" cy="1266483"/>
          </a:xfrm>
          <a:custGeom>
            <a:avLst/>
            <a:gdLst/>
            <a:ahLst/>
            <a:cxnLst/>
            <a:rect l="l" t="t" r="r" b="b"/>
            <a:pathLst>
              <a:path w="1271430" h="1266483">
                <a:moveTo>
                  <a:pt x="0" y="0"/>
                </a:moveTo>
                <a:lnTo>
                  <a:pt x="1271430" y="0"/>
                </a:lnTo>
                <a:lnTo>
                  <a:pt x="1271430" y="1266483"/>
                </a:lnTo>
                <a:lnTo>
                  <a:pt x="0" y="12664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2994268" y="5951906"/>
            <a:ext cx="3619798" cy="278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Analog 신호를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주파수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대역으로 변환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119619" y="7471918"/>
            <a:ext cx="3576340" cy="28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주파수 대역으로 변환된 성분을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시각화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119879" y="9063367"/>
            <a:ext cx="3576079" cy="278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3-Band(LPH, HPF, BPF)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필터링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863927" y="4642811"/>
            <a:ext cx="2380743" cy="504441"/>
            <a:chOff x="0" y="0"/>
            <a:chExt cx="3174324" cy="672587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3174324" cy="672587"/>
              <a:chOff x="0" y="0"/>
              <a:chExt cx="328112" cy="69521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328112" cy="69521"/>
              </a:xfrm>
              <a:custGeom>
                <a:avLst/>
                <a:gdLst/>
                <a:ahLst/>
                <a:cxnLst/>
                <a:rect l="l" t="t" r="r" b="b"/>
                <a:pathLst>
                  <a:path w="328112" h="69521">
                    <a:moveTo>
                      <a:pt x="34761" y="0"/>
                    </a:moveTo>
                    <a:lnTo>
                      <a:pt x="293351" y="0"/>
                    </a:lnTo>
                    <a:cubicBezTo>
                      <a:pt x="302570" y="0"/>
                      <a:pt x="311411" y="3662"/>
                      <a:pt x="317930" y="10181"/>
                    </a:cubicBezTo>
                    <a:cubicBezTo>
                      <a:pt x="324449" y="16700"/>
                      <a:pt x="328112" y="25542"/>
                      <a:pt x="328112" y="34761"/>
                    </a:cubicBezTo>
                    <a:lnTo>
                      <a:pt x="328112" y="34761"/>
                    </a:lnTo>
                    <a:cubicBezTo>
                      <a:pt x="328112" y="43980"/>
                      <a:pt x="324449" y="52821"/>
                      <a:pt x="317930" y="59340"/>
                    </a:cubicBezTo>
                    <a:cubicBezTo>
                      <a:pt x="311411" y="65859"/>
                      <a:pt x="302570" y="69521"/>
                      <a:pt x="293351" y="69521"/>
                    </a:cubicBezTo>
                    <a:lnTo>
                      <a:pt x="34761" y="69521"/>
                    </a:lnTo>
                    <a:cubicBezTo>
                      <a:pt x="25542" y="69521"/>
                      <a:pt x="16700" y="65859"/>
                      <a:pt x="10181" y="59340"/>
                    </a:cubicBezTo>
                    <a:cubicBezTo>
                      <a:pt x="3662" y="52821"/>
                      <a:pt x="0" y="43980"/>
                      <a:pt x="0" y="34761"/>
                    </a:cubicBezTo>
                    <a:lnTo>
                      <a:pt x="0" y="34761"/>
                    </a:lnTo>
                    <a:cubicBezTo>
                      <a:pt x="0" y="25542"/>
                      <a:pt x="3662" y="16700"/>
                      <a:pt x="10181" y="10181"/>
                    </a:cubicBezTo>
                    <a:cubicBezTo>
                      <a:pt x="16700" y="3662"/>
                      <a:pt x="25542" y="0"/>
                      <a:pt x="34761" y="0"/>
                    </a:cubicBezTo>
                    <a:close/>
                  </a:path>
                </a:pathLst>
              </a:custGeom>
              <a:solidFill>
                <a:srgbClr val="5E6C5B"/>
              </a:soli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28575"/>
                <a:ext cx="328112" cy="9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118692" y="141137"/>
              <a:ext cx="2936941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FFFFFF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구현 기능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49512" y="6064002"/>
            <a:ext cx="99170" cy="99170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49512" y="7578225"/>
            <a:ext cx="99170" cy="99170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49512" y="9191619"/>
            <a:ext cx="99170" cy="99170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4750" y="365665"/>
            <a:ext cx="6830614" cy="9960702"/>
            <a:chOff x="0" y="0"/>
            <a:chExt cx="2447938" cy="356969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47938" cy="3569691"/>
            </a:xfrm>
            <a:custGeom>
              <a:avLst/>
              <a:gdLst/>
              <a:ahLst/>
              <a:cxnLst/>
              <a:rect l="l" t="t" r="r" b="b"/>
              <a:pathLst>
                <a:path w="2447938" h="3569691">
                  <a:moveTo>
                    <a:pt x="41936" y="0"/>
                  </a:moveTo>
                  <a:lnTo>
                    <a:pt x="2406001" y="0"/>
                  </a:lnTo>
                  <a:cubicBezTo>
                    <a:pt x="2417123" y="0"/>
                    <a:pt x="2427790" y="4418"/>
                    <a:pt x="2435655" y="12283"/>
                  </a:cubicBezTo>
                  <a:cubicBezTo>
                    <a:pt x="2443519" y="20147"/>
                    <a:pt x="2447938" y="30814"/>
                    <a:pt x="2447938" y="41936"/>
                  </a:cubicBezTo>
                  <a:lnTo>
                    <a:pt x="2447938" y="3527754"/>
                  </a:lnTo>
                  <a:cubicBezTo>
                    <a:pt x="2447938" y="3538877"/>
                    <a:pt x="2443519" y="3549543"/>
                    <a:pt x="2435655" y="3557408"/>
                  </a:cubicBezTo>
                  <a:cubicBezTo>
                    <a:pt x="2427790" y="3565272"/>
                    <a:pt x="2417123" y="3569691"/>
                    <a:pt x="2406001" y="3569691"/>
                  </a:cubicBezTo>
                  <a:lnTo>
                    <a:pt x="41936" y="3569691"/>
                  </a:lnTo>
                  <a:cubicBezTo>
                    <a:pt x="30814" y="3569691"/>
                    <a:pt x="20147" y="3565272"/>
                    <a:pt x="12283" y="3557408"/>
                  </a:cubicBezTo>
                  <a:cubicBezTo>
                    <a:pt x="4418" y="3549543"/>
                    <a:pt x="0" y="3538877"/>
                    <a:pt x="0" y="3527754"/>
                  </a:cubicBezTo>
                  <a:lnTo>
                    <a:pt x="0" y="41936"/>
                  </a:lnTo>
                  <a:cubicBezTo>
                    <a:pt x="0" y="30814"/>
                    <a:pt x="4418" y="20147"/>
                    <a:pt x="12283" y="12283"/>
                  </a:cubicBezTo>
                  <a:cubicBezTo>
                    <a:pt x="20147" y="4418"/>
                    <a:pt x="30814" y="0"/>
                    <a:pt x="4193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47938" cy="36077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63927" y="3120882"/>
            <a:ext cx="6047886" cy="516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“LG BootCamp 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최초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(그리고 아마 마지막) C++로 OS Kernel작성!”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OOP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로 한층 강력해진 Kernel을 만나보세요</a:t>
            </a:r>
          </a:p>
        </p:txBody>
      </p:sp>
      <p:sp>
        <p:nvSpPr>
          <p:cNvPr id="6" name="Freeform 6"/>
          <p:cNvSpPr/>
          <p:nvPr/>
        </p:nvSpPr>
        <p:spPr>
          <a:xfrm>
            <a:off x="1265206" y="8521641"/>
            <a:ext cx="1289128" cy="1299199"/>
          </a:xfrm>
          <a:custGeom>
            <a:avLst/>
            <a:gdLst/>
            <a:ahLst/>
            <a:cxnLst/>
            <a:rect l="l" t="t" r="r" b="b"/>
            <a:pathLst>
              <a:path w="1289128" h="1299199">
                <a:moveTo>
                  <a:pt x="0" y="0"/>
                </a:moveTo>
                <a:lnTo>
                  <a:pt x="1289127" y="0"/>
                </a:lnTo>
                <a:lnTo>
                  <a:pt x="1289127" y="1299199"/>
                </a:lnTo>
                <a:lnTo>
                  <a:pt x="0" y="12991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281272" y="5396014"/>
            <a:ext cx="1289128" cy="1289128"/>
          </a:xfrm>
          <a:custGeom>
            <a:avLst/>
            <a:gdLst/>
            <a:ahLst/>
            <a:cxnLst/>
            <a:rect l="l" t="t" r="r" b="b"/>
            <a:pathLst>
              <a:path w="1289128" h="1289128">
                <a:moveTo>
                  <a:pt x="0" y="0"/>
                </a:moveTo>
                <a:lnTo>
                  <a:pt x="1289128" y="0"/>
                </a:lnTo>
                <a:lnTo>
                  <a:pt x="1289128" y="1289127"/>
                </a:lnTo>
                <a:lnTo>
                  <a:pt x="0" y="1289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265206" y="6932791"/>
            <a:ext cx="1305194" cy="1305194"/>
          </a:xfrm>
          <a:custGeom>
            <a:avLst/>
            <a:gdLst/>
            <a:ahLst/>
            <a:cxnLst/>
            <a:rect l="l" t="t" r="r" b="b"/>
            <a:pathLst>
              <a:path w="1305194" h="1305194">
                <a:moveTo>
                  <a:pt x="0" y="0"/>
                </a:moveTo>
                <a:lnTo>
                  <a:pt x="1305194" y="0"/>
                </a:lnTo>
                <a:lnTo>
                  <a:pt x="1305194" y="1305194"/>
                </a:lnTo>
                <a:lnTo>
                  <a:pt x="0" y="13051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2756710" y="8581961"/>
            <a:ext cx="4018144" cy="1149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모두가 탐내는 LCD 자원을 보호하는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GateKeeper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!  LCD에 대한 요청은 GateKeeper의 메일함(Queue)에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넣어주시면 알아서 해드립니다."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756710" y="7061671"/>
            <a:ext cx="4018144" cy="1149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DSP 작업 중 입력, 처리, 출력 모두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동일한 메모리를 참조하는데, 만약 중간에 누군가 이 메모리를 방해한다면?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그럴 땐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Mutex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로 안전하게 보호하세요.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756710" y="5452052"/>
            <a:ext cx="4018144" cy="1149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어떤 작업이 많고 상태가 복잡해도 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걱정 마세요!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TaskManager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만 있으면, 작업 상태별, 지연 원인별로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효율적으로 관리할 수 있습니다.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95685" y="1003395"/>
            <a:ext cx="5369401" cy="1480666"/>
            <a:chOff x="0" y="0"/>
            <a:chExt cx="7159202" cy="1974222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7158859" cy="1974222"/>
              <a:chOff x="0" y="0"/>
              <a:chExt cx="739970" cy="204064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739970" cy="204064"/>
              </a:xfrm>
              <a:custGeom>
                <a:avLst/>
                <a:gdLst/>
                <a:ahLst/>
                <a:cxnLst/>
                <a:rect l="l" t="t" r="r" b="b"/>
                <a:pathLst>
                  <a:path w="739970" h="204064">
                    <a:moveTo>
                      <a:pt x="102032" y="0"/>
                    </a:moveTo>
                    <a:lnTo>
                      <a:pt x="637938" y="0"/>
                    </a:lnTo>
                    <a:cubicBezTo>
                      <a:pt x="664998" y="0"/>
                      <a:pt x="690951" y="10750"/>
                      <a:pt x="710085" y="29884"/>
                    </a:cubicBezTo>
                    <a:cubicBezTo>
                      <a:pt x="729220" y="49019"/>
                      <a:pt x="739970" y="74971"/>
                      <a:pt x="739970" y="102032"/>
                    </a:cubicBezTo>
                    <a:lnTo>
                      <a:pt x="739970" y="102032"/>
                    </a:lnTo>
                    <a:cubicBezTo>
                      <a:pt x="739970" y="158383"/>
                      <a:pt x="694289" y="204064"/>
                      <a:pt x="637938" y="204064"/>
                    </a:cubicBezTo>
                    <a:lnTo>
                      <a:pt x="102032" y="204064"/>
                    </a:lnTo>
                    <a:cubicBezTo>
                      <a:pt x="74971" y="204064"/>
                      <a:pt x="49019" y="193314"/>
                      <a:pt x="29884" y="174179"/>
                    </a:cubicBezTo>
                    <a:cubicBezTo>
                      <a:pt x="10750" y="155045"/>
                      <a:pt x="0" y="129093"/>
                      <a:pt x="0" y="102032"/>
                    </a:cubicBezTo>
                    <a:lnTo>
                      <a:pt x="0" y="102032"/>
                    </a:lnTo>
                    <a:cubicBezTo>
                      <a:pt x="0" y="74971"/>
                      <a:pt x="10750" y="49019"/>
                      <a:pt x="29884" y="29884"/>
                    </a:cubicBezTo>
                    <a:cubicBezTo>
                      <a:pt x="49019" y="10750"/>
                      <a:pt x="74971" y="0"/>
                      <a:pt x="10203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rnd">
                <a:solidFill>
                  <a:srgbClr val="5E6C5B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28575"/>
                <a:ext cx="739970" cy="23263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343" y="603149"/>
              <a:ext cx="7158859" cy="717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E6C5B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Signal EQ &amp; Analyzer</a:t>
              </a:r>
            </a:p>
          </p:txBody>
        </p:sp>
      </p:grpSp>
      <p:sp>
        <p:nvSpPr>
          <p:cNvPr id="17" name="AutoShape 17"/>
          <p:cNvSpPr/>
          <p:nvPr/>
        </p:nvSpPr>
        <p:spPr>
          <a:xfrm>
            <a:off x="1095371" y="4307930"/>
            <a:ext cx="5369144" cy="0"/>
          </a:xfrm>
          <a:prstGeom prst="line">
            <a:avLst/>
          </a:prstGeom>
          <a:ln w="9525" cap="flat">
            <a:solidFill>
              <a:srgbClr val="5E6C5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18" name="Group 18"/>
          <p:cNvGrpSpPr/>
          <p:nvPr/>
        </p:nvGrpSpPr>
        <p:grpSpPr>
          <a:xfrm>
            <a:off x="863927" y="4642811"/>
            <a:ext cx="2380743" cy="504441"/>
            <a:chOff x="0" y="0"/>
            <a:chExt cx="3174324" cy="672587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3174324" cy="672587"/>
              <a:chOff x="0" y="0"/>
              <a:chExt cx="328112" cy="69521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328112" cy="69521"/>
              </a:xfrm>
              <a:custGeom>
                <a:avLst/>
                <a:gdLst/>
                <a:ahLst/>
                <a:cxnLst/>
                <a:rect l="l" t="t" r="r" b="b"/>
                <a:pathLst>
                  <a:path w="328112" h="69521">
                    <a:moveTo>
                      <a:pt x="34761" y="0"/>
                    </a:moveTo>
                    <a:lnTo>
                      <a:pt x="293351" y="0"/>
                    </a:lnTo>
                    <a:cubicBezTo>
                      <a:pt x="302570" y="0"/>
                      <a:pt x="311411" y="3662"/>
                      <a:pt x="317930" y="10181"/>
                    </a:cubicBezTo>
                    <a:cubicBezTo>
                      <a:pt x="324449" y="16700"/>
                      <a:pt x="328112" y="25542"/>
                      <a:pt x="328112" y="34761"/>
                    </a:cubicBezTo>
                    <a:lnTo>
                      <a:pt x="328112" y="34761"/>
                    </a:lnTo>
                    <a:cubicBezTo>
                      <a:pt x="328112" y="43980"/>
                      <a:pt x="324449" y="52821"/>
                      <a:pt x="317930" y="59340"/>
                    </a:cubicBezTo>
                    <a:cubicBezTo>
                      <a:pt x="311411" y="65859"/>
                      <a:pt x="302570" y="69521"/>
                      <a:pt x="293351" y="69521"/>
                    </a:cubicBezTo>
                    <a:lnTo>
                      <a:pt x="34761" y="69521"/>
                    </a:lnTo>
                    <a:cubicBezTo>
                      <a:pt x="25542" y="69521"/>
                      <a:pt x="16700" y="65859"/>
                      <a:pt x="10181" y="59340"/>
                    </a:cubicBezTo>
                    <a:cubicBezTo>
                      <a:pt x="3662" y="52821"/>
                      <a:pt x="0" y="43980"/>
                      <a:pt x="0" y="34761"/>
                    </a:cubicBezTo>
                    <a:lnTo>
                      <a:pt x="0" y="34761"/>
                    </a:lnTo>
                    <a:cubicBezTo>
                      <a:pt x="0" y="25542"/>
                      <a:pt x="3662" y="16700"/>
                      <a:pt x="10181" y="10181"/>
                    </a:cubicBezTo>
                    <a:cubicBezTo>
                      <a:pt x="16700" y="3662"/>
                      <a:pt x="25542" y="0"/>
                      <a:pt x="34761" y="0"/>
                    </a:cubicBezTo>
                    <a:close/>
                  </a:path>
                </a:pathLst>
              </a:custGeom>
              <a:solidFill>
                <a:srgbClr val="5E6C5B"/>
              </a:soli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28575"/>
                <a:ext cx="328112" cy="9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118692" y="141137"/>
              <a:ext cx="2936941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FFFFFF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Kenel Components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49512" y="6064002"/>
            <a:ext cx="99170" cy="99170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49512" y="7585388"/>
            <a:ext cx="99170" cy="99170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49512" y="9191619"/>
            <a:ext cx="99170" cy="99170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2943" y="241300"/>
            <a:ext cx="6830614" cy="9960702"/>
            <a:chOff x="0" y="0"/>
            <a:chExt cx="2447938" cy="356969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47938" cy="3569691"/>
            </a:xfrm>
            <a:custGeom>
              <a:avLst/>
              <a:gdLst/>
              <a:ahLst/>
              <a:cxnLst/>
              <a:rect l="l" t="t" r="r" b="b"/>
              <a:pathLst>
                <a:path w="2447938" h="3569691">
                  <a:moveTo>
                    <a:pt x="41936" y="0"/>
                  </a:moveTo>
                  <a:lnTo>
                    <a:pt x="2406001" y="0"/>
                  </a:lnTo>
                  <a:cubicBezTo>
                    <a:pt x="2417123" y="0"/>
                    <a:pt x="2427790" y="4418"/>
                    <a:pt x="2435655" y="12283"/>
                  </a:cubicBezTo>
                  <a:cubicBezTo>
                    <a:pt x="2443519" y="20147"/>
                    <a:pt x="2447938" y="30814"/>
                    <a:pt x="2447938" y="41936"/>
                  </a:cubicBezTo>
                  <a:lnTo>
                    <a:pt x="2447938" y="3527754"/>
                  </a:lnTo>
                  <a:cubicBezTo>
                    <a:pt x="2447938" y="3538877"/>
                    <a:pt x="2443519" y="3549543"/>
                    <a:pt x="2435655" y="3557408"/>
                  </a:cubicBezTo>
                  <a:cubicBezTo>
                    <a:pt x="2427790" y="3565272"/>
                    <a:pt x="2417123" y="3569691"/>
                    <a:pt x="2406001" y="3569691"/>
                  </a:cubicBezTo>
                  <a:lnTo>
                    <a:pt x="41936" y="3569691"/>
                  </a:lnTo>
                  <a:cubicBezTo>
                    <a:pt x="30814" y="3569691"/>
                    <a:pt x="20147" y="3565272"/>
                    <a:pt x="12283" y="3557408"/>
                  </a:cubicBezTo>
                  <a:cubicBezTo>
                    <a:pt x="4418" y="3549543"/>
                    <a:pt x="0" y="3538877"/>
                    <a:pt x="0" y="3527754"/>
                  </a:cubicBezTo>
                  <a:lnTo>
                    <a:pt x="0" y="41936"/>
                  </a:lnTo>
                  <a:cubicBezTo>
                    <a:pt x="0" y="30814"/>
                    <a:pt x="4418" y="20147"/>
                    <a:pt x="12283" y="12283"/>
                  </a:cubicBezTo>
                  <a:cubicBezTo>
                    <a:pt x="20147" y="4418"/>
                    <a:pt x="30814" y="0"/>
                    <a:pt x="4193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47938" cy="36077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93781" y="5449025"/>
            <a:ext cx="1229954" cy="1229954"/>
          </a:xfrm>
          <a:custGeom>
            <a:avLst/>
            <a:gdLst/>
            <a:ahLst/>
            <a:cxnLst/>
            <a:rect l="l" t="t" r="r" b="b"/>
            <a:pathLst>
              <a:path w="1229954" h="1229954">
                <a:moveTo>
                  <a:pt x="0" y="0"/>
                </a:moveTo>
                <a:lnTo>
                  <a:pt x="1229953" y="0"/>
                </a:lnTo>
                <a:lnTo>
                  <a:pt x="1229953" y="1229953"/>
                </a:lnTo>
                <a:lnTo>
                  <a:pt x="0" y="12299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331988" y="7046938"/>
            <a:ext cx="1191746" cy="1191746"/>
          </a:xfrm>
          <a:custGeom>
            <a:avLst/>
            <a:gdLst/>
            <a:ahLst/>
            <a:cxnLst/>
            <a:rect l="l" t="t" r="r" b="b"/>
            <a:pathLst>
              <a:path w="1191746" h="1191746">
                <a:moveTo>
                  <a:pt x="0" y="0"/>
                </a:moveTo>
                <a:lnTo>
                  <a:pt x="1191746" y="0"/>
                </a:lnTo>
                <a:lnTo>
                  <a:pt x="1191746" y="1191746"/>
                </a:lnTo>
                <a:lnTo>
                  <a:pt x="0" y="11917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293781" y="8606643"/>
            <a:ext cx="1229954" cy="1229954"/>
          </a:xfrm>
          <a:custGeom>
            <a:avLst/>
            <a:gdLst/>
            <a:ahLst/>
            <a:cxnLst/>
            <a:rect l="l" t="t" r="r" b="b"/>
            <a:pathLst>
              <a:path w="1229954" h="1229954">
                <a:moveTo>
                  <a:pt x="0" y="0"/>
                </a:moveTo>
                <a:lnTo>
                  <a:pt x="1229953" y="0"/>
                </a:lnTo>
                <a:lnTo>
                  <a:pt x="1229953" y="1229954"/>
                </a:lnTo>
                <a:lnTo>
                  <a:pt x="0" y="12299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1095685" y="1003395"/>
            <a:ext cx="5369401" cy="1480666"/>
            <a:chOff x="0" y="0"/>
            <a:chExt cx="7159202" cy="1974222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7158859" cy="1974222"/>
              <a:chOff x="0" y="0"/>
              <a:chExt cx="739970" cy="204064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39970" cy="204064"/>
              </a:xfrm>
              <a:custGeom>
                <a:avLst/>
                <a:gdLst/>
                <a:ahLst/>
                <a:cxnLst/>
                <a:rect l="l" t="t" r="r" b="b"/>
                <a:pathLst>
                  <a:path w="739970" h="204064">
                    <a:moveTo>
                      <a:pt x="102032" y="0"/>
                    </a:moveTo>
                    <a:lnTo>
                      <a:pt x="637938" y="0"/>
                    </a:lnTo>
                    <a:cubicBezTo>
                      <a:pt x="664998" y="0"/>
                      <a:pt x="690951" y="10750"/>
                      <a:pt x="710085" y="29884"/>
                    </a:cubicBezTo>
                    <a:cubicBezTo>
                      <a:pt x="729220" y="49019"/>
                      <a:pt x="739970" y="74971"/>
                      <a:pt x="739970" y="102032"/>
                    </a:cubicBezTo>
                    <a:lnTo>
                      <a:pt x="739970" y="102032"/>
                    </a:lnTo>
                    <a:cubicBezTo>
                      <a:pt x="739970" y="158383"/>
                      <a:pt x="694289" y="204064"/>
                      <a:pt x="637938" y="204064"/>
                    </a:cubicBezTo>
                    <a:lnTo>
                      <a:pt x="102032" y="204064"/>
                    </a:lnTo>
                    <a:cubicBezTo>
                      <a:pt x="74971" y="204064"/>
                      <a:pt x="49019" y="193314"/>
                      <a:pt x="29884" y="174179"/>
                    </a:cubicBezTo>
                    <a:cubicBezTo>
                      <a:pt x="10750" y="155045"/>
                      <a:pt x="0" y="129093"/>
                      <a:pt x="0" y="102032"/>
                    </a:cubicBezTo>
                    <a:lnTo>
                      <a:pt x="0" y="102032"/>
                    </a:lnTo>
                    <a:cubicBezTo>
                      <a:pt x="0" y="74971"/>
                      <a:pt x="10750" y="49019"/>
                      <a:pt x="29884" y="29884"/>
                    </a:cubicBezTo>
                    <a:cubicBezTo>
                      <a:pt x="49019" y="10750"/>
                      <a:pt x="74971" y="0"/>
                      <a:pt x="10203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rnd">
                <a:solidFill>
                  <a:srgbClr val="5E6C5B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28575"/>
                <a:ext cx="739970" cy="23263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343" y="603149"/>
              <a:ext cx="7158859" cy="717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E6C5B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Signal EQ &amp; Analyzer</a:t>
              </a:r>
            </a:p>
          </p:txBody>
        </p:sp>
      </p:grpSp>
      <p:sp>
        <p:nvSpPr>
          <p:cNvPr id="13" name="AutoShape 13"/>
          <p:cNvSpPr/>
          <p:nvPr/>
        </p:nvSpPr>
        <p:spPr>
          <a:xfrm>
            <a:off x="1095371" y="4307930"/>
            <a:ext cx="5369144" cy="0"/>
          </a:xfrm>
          <a:prstGeom prst="line">
            <a:avLst/>
          </a:prstGeom>
          <a:ln w="9525" cap="flat">
            <a:solidFill>
              <a:srgbClr val="5E6C5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14" name="Group 14"/>
          <p:cNvGrpSpPr/>
          <p:nvPr/>
        </p:nvGrpSpPr>
        <p:grpSpPr>
          <a:xfrm>
            <a:off x="863927" y="4642811"/>
            <a:ext cx="2380743" cy="504441"/>
            <a:chOff x="0" y="0"/>
            <a:chExt cx="3174324" cy="672587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3174324" cy="672587"/>
              <a:chOff x="0" y="0"/>
              <a:chExt cx="328112" cy="69521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328112" cy="69521"/>
              </a:xfrm>
              <a:custGeom>
                <a:avLst/>
                <a:gdLst/>
                <a:ahLst/>
                <a:cxnLst/>
                <a:rect l="l" t="t" r="r" b="b"/>
                <a:pathLst>
                  <a:path w="328112" h="69521">
                    <a:moveTo>
                      <a:pt x="34761" y="0"/>
                    </a:moveTo>
                    <a:lnTo>
                      <a:pt x="293351" y="0"/>
                    </a:lnTo>
                    <a:cubicBezTo>
                      <a:pt x="302570" y="0"/>
                      <a:pt x="311411" y="3662"/>
                      <a:pt x="317930" y="10181"/>
                    </a:cubicBezTo>
                    <a:cubicBezTo>
                      <a:pt x="324449" y="16700"/>
                      <a:pt x="328112" y="25542"/>
                      <a:pt x="328112" y="34761"/>
                    </a:cubicBezTo>
                    <a:lnTo>
                      <a:pt x="328112" y="34761"/>
                    </a:lnTo>
                    <a:cubicBezTo>
                      <a:pt x="328112" y="43980"/>
                      <a:pt x="324449" y="52821"/>
                      <a:pt x="317930" y="59340"/>
                    </a:cubicBezTo>
                    <a:cubicBezTo>
                      <a:pt x="311411" y="65859"/>
                      <a:pt x="302570" y="69521"/>
                      <a:pt x="293351" y="69521"/>
                    </a:cubicBezTo>
                    <a:lnTo>
                      <a:pt x="34761" y="69521"/>
                    </a:lnTo>
                    <a:cubicBezTo>
                      <a:pt x="25542" y="69521"/>
                      <a:pt x="16700" y="65859"/>
                      <a:pt x="10181" y="59340"/>
                    </a:cubicBezTo>
                    <a:cubicBezTo>
                      <a:pt x="3662" y="52821"/>
                      <a:pt x="0" y="43980"/>
                      <a:pt x="0" y="34761"/>
                    </a:cubicBezTo>
                    <a:lnTo>
                      <a:pt x="0" y="34761"/>
                    </a:lnTo>
                    <a:cubicBezTo>
                      <a:pt x="0" y="25542"/>
                      <a:pt x="3662" y="16700"/>
                      <a:pt x="10181" y="10181"/>
                    </a:cubicBezTo>
                    <a:cubicBezTo>
                      <a:pt x="16700" y="3662"/>
                      <a:pt x="25542" y="0"/>
                      <a:pt x="34761" y="0"/>
                    </a:cubicBezTo>
                    <a:close/>
                  </a:path>
                </a:pathLst>
              </a:custGeom>
              <a:solidFill>
                <a:srgbClr val="5E6C5B"/>
              </a:soli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0" y="-28575"/>
                <a:ext cx="328112" cy="9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118692" y="141137"/>
              <a:ext cx="2936941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FFFFFF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App Components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771144" y="2735120"/>
            <a:ext cx="6047886" cy="1288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"실시간 주파수 분석 및 필터링 가능한 우리 제품은 </a:t>
            </a:r>
          </a:p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FPU없이 제작하여 더욱 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저렴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합니다.”</a:t>
            </a:r>
          </a:p>
          <a:p>
            <a:pPr algn="ctr">
              <a:lnSpc>
                <a:spcPts val="1960"/>
              </a:lnSpc>
            </a:pPr>
            <a:endParaRPr lang="en-US" sz="1400">
              <a:solidFill>
                <a:srgbClr val="5E6C5B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맞춤 제작 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필터 기능을 통해, 개인의 취향과 환경에 완벽하게 최적화된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오디오 성능을 경험해 보세요!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446633" y="5622508"/>
            <a:ext cx="4357252" cy="859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머신러닝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으로 최적화시킨 자사의 필터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레시피로 고객 맞춤형 EQ 제공가능!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소중한 고객의 Signal을 더욱 특별하게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554333" y="7152661"/>
            <a:ext cx="4249667" cy="873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선호에 맞춰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IIR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또는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FIR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필터를 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자유롭게 선택! 최적의 사운드를 위해,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원하는 방식으로 필터링을 제공합니다!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710306" y="8861034"/>
            <a:ext cx="3937722" cy="873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CMSIS-DSP에서 영감을 받아 FPU 없이도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놀라운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속도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로 신호처리 가능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저렴한 가격으로 경험해보세요!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949512" y="6064002"/>
            <a:ext cx="99170" cy="99170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49512" y="7578225"/>
            <a:ext cx="99170" cy="99170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49512" y="9191619"/>
            <a:ext cx="99170" cy="99170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238</Words>
  <Application>Microsoft Macintosh PowerPoint</Application>
  <PresentationFormat>사용자 지정</PresentationFormat>
  <Paragraphs>35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윤고딕 Bold</vt:lpstr>
      <vt:lpstr>Arial</vt:lpstr>
      <vt:lpstr>윤고딕 Semi-Bold</vt:lpstr>
      <vt:lpstr>Calibri</vt:lpstr>
      <vt:lpstr>Office Theme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올리브색 베이지색 심플한 깔끔한 공사 안내 전단지</dc:title>
  <cp:lastModifiedBy>이승종/임베디드시스템공학과</cp:lastModifiedBy>
  <cp:revision>2</cp:revision>
  <cp:lastPrinted>2025-03-19T00:39:08Z</cp:lastPrinted>
  <dcterms:created xsi:type="dcterms:W3CDTF">2006-08-16T00:00:00Z</dcterms:created>
  <dcterms:modified xsi:type="dcterms:W3CDTF">2025-03-19T00:40:23Z</dcterms:modified>
  <dc:identifier>DAGiDuCN66Q</dc:identifier>
</cp:coreProperties>
</file>

<file path=docProps/thumbnail.jpeg>
</file>